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d9f174efb4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d9f174efb4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d9f174efb4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d9f174efb4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d9f174efb4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d9f174efb4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d9f174efb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d9f174efb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d9f174efb4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d9f174efb4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d9f174efb4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d9f174efb4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d9f174efb4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d9f174efb4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d9f174efb4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d9f174efb4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Take a Tour in Tactical Boots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Pre/Post Activities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Pre-Activity</a:t>
            </a: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would you characterize these geographical regions?</a:t>
            </a:r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3200650" y="1152475"/>
            <a:ext cx="2734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6550" algn="ctr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Japan/Pacific Islands</a:t>
            </a:r>
            <a:endParaRPr sz="1700"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/>
              <a:t>Philippines are tropical and generally wetlands</a:t>
            </a:r>
            <a:endParaRPr sz="1700"/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700"/>
              <a:t>Japan is tropical and temperate; combination of mountainous and wetlands, dependent on island</a:t>
            </a:r>
            <a:endParaRPr sz="1700"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6042100" y="1152475"/>
            <a:ext cx="2734500" cy="18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Vietnam</a:t>
            </a:r>
            <a:endParaRPr/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Humid subtropical climates, with some mountains and dense forests</a:t>
            </a: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59200" y="1152475"/>
            <a:ext cx="2734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6550" algn="ctr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Europe/North Africa</a:t>
            </a:r>
            <a:endParaRPr sz="1700"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/>
              <a:t>Dry in North Africa, with geography consisting of mountains and desert</a:t>
            </a:r>
            <a:endParaRPr sz="1700"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/>
              <a:t>Temperate climate in Europe; mountainous in South, forests and plains in the North</a:t>
            </a:r>
            <a:endParaRPr sz="17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6097800" y="3142125"/>
            <a:ext cx="2734500" cy="18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Consider how these climates and physical geographical characteristics might influence military uniforms </a:t>
            </a:r>
            <a:endParaRPr/>
          </a:p>
        </p:txBody>
      </p:sp>
      <p:sp>
        <p:nvSpPr>
          <p:cNvPr id="71" name="Google Shape;71;p15"/>
          <p:cNvSpPr/>
          <p:nvPr/>
        </p:nvSpPr>
        <p:spPr>
          <a:xfrm>
            <a:off x="547500" y="1634825"/>
            <a:ext cx="2490600" cy="2321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5"/>
          <p:cNvSpPr/>
          <p:nvPr/>
        </p:nvSpPr>
        <p:spPr>
          <a:xfrm>
            <a:off x="3322600" y="1634825"/>
            <a:ext cx="2490600" cy="2321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5"/>
          <p:cNvSpPr/>
          <p:nvPr/>
        </p:nvSpPr>
        <p:spPr>
          <a:xfrm>
            <a:off x="6219750" y="1596225"/>
            <a:ext cx="2490600" cy="154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Post Activity</a:t>
            </a:r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Which boots are associated with the Vietnam War?</a:t>
            </a:r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8650" y="1152475"/>
            <a:ext cx="3096700" cy="271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56275" y="1152475"/>
            <a:ext cx="2747331" cy="271462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7"/>
          <p:cNvSpPr/>
          <p:nvPr/>
        </p:nvSpPr>
        <p:spPr>
          <a:xfrm>
            <a:off x="4305925" y="2128038"/>
            <a:ext cx="732600" cy="7635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7"/>
          <p:cNvSpPr txBox="1"/>
          <p:nvPr/>
        </p:nvSpPr>
        <p:spPr>
          <a:xfrm>
            <a:off x="1133575" y="4002225"/>
            <a:ext cx="26760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Rigid shape is better for wet environments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90" name="Google Shape;90;p17"/>
          <p:cNvSpPr txBox="1"/>
          <p:nvPr/>
        </p:nvSpPr>
        <p:spPr>
          <a:xfrm>
            <a:off x="5613900" y="4040775"/>
            <a:ext cx="2606400" cy="5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Relaxed shape would struggle to keep dry, uncomfortable 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>
            <a:spLocks noGrp="1"/>
          </p:cNvSpPr>
          <p:nvPr>
            <p:ph type="title"/>
          </p:nvPr>
        </p:nvSpPr>
        <p:spPr>
          <a:xfrm>
            <a:off x="311700" y="2522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Which of these Japanese boots were the primary boots of a soldier’s kit?</a:t>
            </a:r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97" name="Google Shape;9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700" y="1173500"/>
            <a:ext cx="2333625" cy="233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27475" y="1152463"/>
            <a:ext cx="3095625" cy="233362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8"/>
          <p:cNvSpPr/>
          <p:nvPr/>
        </p:nvSpPr>
        <p:spPr>
          <a:xfrm>
            <a:off x="3716900" y="2328850"/>
            <a:ext cx="855000" cy="65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8"/>
          <p:cNvSpPr txBox="1"/>
          <p:nvPr/>
        </p:nvSpPr>
        <p:spPr>
          <a:xfrm>
            <a:off x="908075" y="3693750"/>
            <a:ext cx="23337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Used only during warmer months, and easily stored in bags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01" name="Google Shape;101;p18"/>
          <p:cNvSpPr txBox="1"/>
          <p:nvPr/>
        </p:nvSpPr>
        <p:spPr>
          <a:xfrm>
            <a:off x="5251475" y="3866200"/>
            <a:ext cx="303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Durability and versatility kept these as main boots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Which military conflict do these boots align with?</a:t>
            </a:r>
            <a:endParaRPr dirty="0"/>
          </a:p>
        </p:txBody>
      </p:sp>
      <p:sp>
        <p:nvSpPr>
          <p:cNvPr id="107" name="Google Shape;107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08" name="Google Shape;10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79350"/>
            <a:ext cx="3500950" cy="262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5166" y="1179350"/>
            <a:ext cx="3497133" cy="262715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9"/>
          <p:cNvSpPr txBox="1"/>
          <p:nvPr/>
        </p:nvSpPr>
        <p:spPr>
          <a:xfrm>
            <a:off x="3868313" y="1881550"/>
            <a:ext cx="14112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WW2 European Theater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11" name="Google Shape;111;p19"/>
          <p:cNvSpPr txBox="1"/>
          <p:nvPr/>
        </p:nvSpPr>
        <p:spPr>
          <a:xfrm>
            <a:off x="2457147" y="3806500"/>
            <a:ext cx="39048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2"/>
                </a:solidFill>
              </a:rPr>
              <a:t>Compared to the other boots, these are made of harder leather with no mesh, which would be uncomfortable in tropical climates in the Pacific region</a:t>
            </a:r>
            <a:endParaRPr sz="17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conflict is this photo from?</a:t>
            </a:r>
            <a:endParaRPr/>
          </a:p>
        </p:txBody>
      </p:sp>
      <p:sp>
        <p:nvSpPr>
          <p:cNvPr id="117" name="Google Shape;117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Vietnam War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Wet terrain, with the soldier likely wearing “jungle boots” to keep feet dry and comfortable while submerged</a:t>
            </a:r>
            <a:endParaRPr/>
          </a:p>
        </p:txBody>
      </p:sp>
      <p:pic>
        <p:nvPicPr>
          <p:cNvPr id="118" name="Google Shape;11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6950" y="1390650"/>
            <a:ext cx="3571875" cy="236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Which conflict is the photo from?</a:t>
            </a:r>
            <a:endParaRPr/>
          </a:p>
        </p:txBody>
      </p:sp>
      <p:sp>
        <p:nvSpPr>
          <p:cNvPr id="124" name="Google Shape;124;p21"/>
          <p:cNvSpPr txBox="1">
            <a:spLocks noGrp="1"/>
          </p:cNvSpPr>
          <p:nvPr>
            <p:ph type="body" idx="1"/>
          </p:nvPr>
        </p:nvSpPr>
        <p:spPr>
          <a:xfrm>
            <a:off x="4433175" y="1299000"/>
            <a:ext cx="4272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Pacific theater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Rugged/mountainous terrain, with soldier wearing a M98 service uniform</a:t>
            </a:r>
            <a:endParaRPr/>
          </a:p>
        </p:txBody>
      </p:sp>
      <p:pic>
        <p:nvPicPr>
          <p:cNvPr id="125" name="Google Shape;12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344488"/>
            <a:ext cx="3678325" cy="301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247</Words>
  <Application>Microsoft Office PowerPoint</Application>
  <PresentationFormat>On-screen Show (16:9)</PresentationFormat>
  <Paragraphs>29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Arial</vt:lpstr>
      <vt:lpstr>Simple Light</vt:lpstr>
      <vt:lpstr>Take a Tour in Tactical Boots Pre/Post Activities</vt:lpstr>
      <vt:lpstr>Pre-Activity</vt:lpstr>
      <vt:lpstr>How would you characterize these geographical regions?</vt:lpstr>
      <vt:lpstr>Post Activity</vt:lpstr>
      <vt:lpstr>Which boots are associated with the Vietnam War?</vt:lpstr>
      <vt:lpstr>Which of these Japanese boots were the primary boots of a soldier’s kit?</vt:lpstr>
      <vt:lpstr>Which military conflict do these boots align with?</vt:lpstr>
      <vt:lpstr>What conflict is this photo from?</vt:lpstr>
      <vt:lpstr>Which conflict is the photo from?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Take a Tour in Tactical Boots Pre/Post Activities</dc:title>
  <dc:creator>Chris Lewis</dc:creator>
  <cp:lastModifiedBy>Daniel Lewis</cp:lastModifiedBy>
  <cp:revision>1</cp:revision>
  <dcterms:modified xsi:type="dcterms:W3CDTF">2024-05-07T18:51:21Z</dcterms:modified>
</cp:coreProperties>
</file>